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78" r:id="rId2"/>
    <p:sldId id="284" r:id="rId3"/>
    <p:sldId id="271" r:id="rId4"/>
    <p:sldId id="260" r:id="rId5"/>
    <p:sldId id="283" r:id="rId6"/>
    <p:sldId id="280" r:id="rId7"/>
    <p:sldId id="281" r:id="rId8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856"/>
    <a:srgbClr val="FAFAFB"/>
    <a:srgbClr val="0658AD"/>
    <a:srgbClr val="FCFBF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68CCE2-3FE9-48FF-BCB5-C109D68F1CDF}" v="99" dt="2026-07-26T14:49:28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5921"/>
  </p:normalViewPr>
  <p:slideViewPr>
    <p:cSldViewPr snapToGrid="0" snapToObjects="1">
      <p:cViewPr>
        <p:scale>
          <a:sx n="40" d="100"/>
          <a:sy n="40" d="100"/>
        </p:scale>
        <p:origin x="2268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hazanfar Latif" userId="fddfb6fa-4702-44b2-84c5-6393143c496a" providerId="ADAL" clId="{E9DC2DCF-A96C-4B19-96E6-0506E57E3BF8}"/>
    <pc:docChg chg="undo custSel addSld delSld modSld modMainMaster">
      <pc:chgData name="Ghazanfar Latif" userId="fddfb6fa-4702-44b2-84c5-6393143c496a" providerId="ADAL" clId="{E9DC2DCF-A96C-4B19-96E6-0506E57E3BF8}" dt="2026-07-26T14:53:01.929" v="1007" actId="14100"/>
      <pc:docMkLst>
        <pc:docMk/>
      </pc:docMkLst>
      <pc:sldChg chg="addSp delSp modSp del mod">
        <pc:chgData name="Ghazanfar Latif" userId="fddfb6fa-4702-44b2-84c5-6393143c496a" providerId="ADAL" clId="{E9DC2DCF-A96C-4B19-96E6-0506E57E3BF8}" dt="2026-07-26T14:36:28.260" v="742" actId="47"/>
        <pc:sldMkLst>
          <pc:docMk/>
          <pc:sldMk cId="132308003" sldId="276"/>
        </pc:sldMkLst>
        <pc:picChg chg="add del mod">
          <ac:chgData name="Ghazanfar Latif" userId="fddfb6fa-4702-44b2-84c5-6393143c496a" providerId="ADAL" clId="{E9DC2DCF-A96C-4B19-96E6-0506E57E3BF8}" dt="2026-07-26T13:50:04.395" v="129" actId="21"/>
          <ac:picMkLst>
            <pc:docMk/>
            <pc:sldMk cId="132308003" sldId="276"/>
            <ac:picMk id="3" creationId="{C6B7A5D4-02EC-94F4-6D24-2BF479D79872}"/>
          </ac:picMkLst>
        </pc:picChg>
        <pc:picChg chg="add del mod">
          <ac:chgData name="Ghazanfar Latif" userId="fddfb6fa-4702-44b2-84c5-6393143c496a" providerId="ADAL" clId="{E9DC2DCF-A96C-4B19-96E6-0506E57E3BF8}" dt="2026-07-26T13:54:24.440" v="139" actId="21"/>
          <ac:picMkLst>
            <pc:docMk/>
            <pc:sldMk cId="132308003" sldId="276"/>
            <ac:picMk id="5" creationId="{EA983E54-26AD-7BF5-D08E-50445C7EEFAC}"/>
          </ac:picMkLst>
        </pc:picChg>
      </pc:sldChg>
      <pc:sldChg chg="new del">
        <pc:chgData name="Ghazanfar Latif" userId="fddfb6fa-4702-44b2-84c5-6393143c496a" providerId="ADAL" clId="{E9DC2DCF-A96C-4B19-96E6-0506E57E3BF8}" dt="2026-07-26T14:50:27.746" v="1001" actId="47"/>
        <pc:sldMkLst>
          <pc:docMk/>
          <pc:sldMk cId="898435636" sldId="277"/>
        </pc:sldMkLst>
      </pc:sldChg>
      <pc:sldChg chg="new">
        <pc:chgData name="Ghazanfar Latif" userId="fddfb6fa-4702-44b2-84c5-6393143c496a" providerId="ADAL" clId="{E9DC2DCF-A96C-4B19-96E6-0506E57E3BF8}" dt="2026-07-26T14:00:50.889" v="323" actId="680"/>
        <pc:sldMkLst>
          <pc:docMk/>
          <pc:sldMk cId="3394687761" sldId="278"/>
        </pc:sldMkLst>
      </pc:sldChg>
      <pc:sldChg chg="new del">
        <pc:chgData name="Ghazanfar Latif" userId="fddfb6fa-4702-44b2-84c5-6393143c496a" providerId="ADAL" clId="{E9DC2DCF-A96C-4B19-96E6-0506E57E3BF8}" dt="2026-07-26T14:52:44.913" v="1006" actId="47"/>
        <pc:sldMkLst>
          <pc:docMk/>
          <pc:sldMk cId="4187722159" sldId="279"/>
        </pc:sldMkLst>
      </pc:sldChg>
      <pc:sldChg chg="new">
        <pc:chgData name="Ghazanfar Latif" userId="fddfb6fa-4702-44b2-84c5-6393143c496a" providerId="ADAL" clId="{E9DC2DCF-A96C-4B19-96E6-0506E57E3BF8}" dt="2026-07-26T14:36:54.055" v="744" actId="680"/>
        <pc:sldMkLst>
          <pc:docMk/>
          <pc:sldMk cId="2150493751" sldId="280"/>
        </pc:sldMkLst>
      </pc:sldChg>
      <pc:sldChg chg="new">
        <pc:chgData name="Ghazanfar Latif" userId="fddfb6fa-4702-44b2-84c5-6393143c496a" providerId="ADAL" clId="{E9DC2DCF-A96C-4B19-96E6-0506E57E3BF8}" dt="2026-07-26T14:36:56.777" v="745" actId="680"/>
        <pc:sldMkLst>
          <pc:docMk/>
          <pc:sldMk cId="1902577419" sldId="281"/>
        </pc:sldMkLst>
      </pc:sldChg>
      <pc:sldChg chg="new del">
        <pc:chgData name="Ghazanfar Latif" userId="fddfb6fa-4702-44b2-84c5-6393143c496a" providerId="ADAL" clId="{E9DC2DCF-A96C-4B19-96E6-0506E57E3BF8}" dt="2026-07-26T14:52:30.360" v="1005" actId="47"/>
        <pc:sldMkLst>
          <pc:docMk/>
          <pc:sldMk cId="3681082731" sldId="282"/>
        </pc:sldMkLst>
      </pc:sldChg>
      <pc:sldChg chg="new">
        <pc:chgData name="Ghazanfar Latif" userId="fddfb6fa-4702-44b2-84c5-6393143c496a" providerId="ADAL" clId="{E9DC2DCF-A96C-4B19-96E6-0506E57E3BF8}" dt="2026-07-26T14:50:52.427" v="1003" actId="680"/>
        <pc:sldMkLst>
          <pc:docMk/>
          <pc:sldMk cId="495750528" sldId="283"/>
        </pc:sldMkLst>
      </pc:sldChg>
      <pc:sldChg chg="new">
        <pc:chgData name="Ghazanfar Latif" userId="fddfb6fa-4702-44b2-84c5-6393143c496a" providerId="ADAL" clId="{E9DC2DCF-A96C-4B19-96E6-0506E57E3BF8}" dt="2026-07-26T14:52:00.508" v="1004" actId="680"/>
        <pc:sldMkLst>
          <pc:docMk/>
          <pc:sldMk cId="2377245755" sldId="284"/>
        </pc:sldMkLst>
      </pc:sldChg>
      <pc:sldMasterChg chg="modSldLayout">
        <pc:chgData name="Ghazanfar Latif" userId="fddfb6fa-4702-44b2-84c5-6393143c496a" providerId="ADAL" clId="{E9DC2DCF-A96C-4B19-96E6-0506E57E3BF8}" dt="2026-07-26T14:53:01.929" v="1007" actId="14100"/>
        <pc:sldMasterMkLst>
          <pc:docMk/>
          <pc:sldMasterMk cId="1410719330" sldId="2147483660"/>
        </pc:sldMasterMkLst>
        <pc:sldLayoutChg chg="addSp delSp modSp mod">
          <pc:chgData name="Ghazanfar Latif" userId="fddfb6fa-4702-44b2-84c5-6393143c496a" providerId="ADAL" clId="{E9DC2DCF-A96C-4B19-96E6-0506E57E3BF8}" dt="2026-07-26T14:11:18.203" v="611" actId="1036"/>
          <pc:sldLayoutMkLst>
            <pc:docMk/>
            <pc:sldMasterMk cId="1410719330" sldId="2147483660"/>
            <pc:sldLayoutMk cId="4075900171" sldId="2147483663"/>
          </pc:sldLayoutMkLst>
          <pc:spChg chg="add mod">
            <ac:chgData name="Ghazanfar Latif" userId="fddfb6fa-4702-44b2-84c5-6393143c496a" providerId="ADAL" clId="{E9DC2DCF-A96C-4B19-96E6-0506E57E3BF8}" dt="2026-07-26T13:55:03.034" v="146" actId="1076"/>
            <ac:spMkLst>
              <pc:docMk/>
              <pc:sldMasterMk cId="1410719330" sldId="2147483660"/>
              <pc:sldLayoutMk cId="4075900171" sldId="2147483663"/>
              <ac:spMk id="9" creationId="{AF35EF9B-1194-C156-D2C1-5A1EE96DC8E5}"/>
            </ac:spMkLst>
          </pc:spChg>
          <pc:spChg chg="add mod">
            <ac:chgData name="Ghazanfar Latif" userId="fddfb6fa-4702-44b2-84c5-6393143c496a" providerId="ADAL" clId="{E9DC2DCF-A96C-4B19-96E6-0506E57E3BF8}" dt="2026-07-26T14:05:57.158" v="416" actId="14100"/>
            <ac:spMkLst>
              <pc:docMk/>
              <pc:sldMasterMk cId="1410719330" sldId="2147483660"/>
              <pc:sldLayoutMk cId="4075900171" sldId="2147483663"/>
              <ac:spMk id="10" creationId="{FBF90A63-2E60-910F-FD4F-4DDF2331F5DD}"/>
            </ac:spMkLst>
          </pc:spChg>
          <pc:spChg chg="add mod">
            <ac:chgData name="Ghazanfar Latif" userId="fddfb6fa-4702-44b2-84c5-6393143c496a" providerId="ADAL" clId="{E9DC2DCF-A96C-4B19-96E6-0506E57E3BF8}" dt="2026-07-26T14:06:09.392" v="427" actId="1035"/>
            <ac:spMkLst>
              <pc:docMk/>
              <pc:sldMasterMk cId="1410719330" sldId="2147483660"/>
              <pc:sldLayoutMk cId="4075900171" sldId="2147483663"/>
              <ac:spMk id="11" creationId="{EA5789CA-9CF2-661D-700D-7325A5F9C96A}"/>
            </ac:spMkLst>
          </pc:spChg>
          <pc:spChg chg="add mod">
            <ac:chgData name="Ghazanfar Latif" userId="fddfb6fa-4702-44b2-84c5-6393143c496a" providerId="ADAL" clId="{E9DC2DCF-A96C-4B19-96E6-0506E57E3BF8}" dt="2026-07-26T14:06:09.392" v="427" actId="1035"/>
            <ac:spMkLst>
              <pc:docMk/>
              <pc:sldMasterMk cId="1410719330" sldId="2147483660"/>
              <pc:sldLayoutMk cId="4075900171" sldId="2147483663"/>
              <ac:spMk id="12" creationId="{0F31F2F3-7EE4-8601-6D09-034526742383}"/>
            </ac:spMkLst>
          </pc:spChg>
          <pc:spChg chg="add mod">
            <ac:chgData name="Ghazanfar Latif" userId="fddfb6fa-4702-44b2-84c5-6393143c496a" providerId="ADAL" clId="{E9DC2DCF-A96C-4B19-96E6-0506E57E3BF8}" dt="2026-07-26T13:57:49.706" v="195" actId="207"/>
            <ac:spMkLst>
              <pc:docMk/>
              <pc:sldMasterMk cId="1410719330" sldId="2147483660"/>
              <pc:sldLayoutMk cId="4075900171" sldId="2147483663"/>
              <ac:spMk id="14" creationId="{B90CA186-BF73-C19F-FC86-FBB6E117062B}"/>
            </ac:spMkLst>
          </pc:spChg>
          <pc:spChg chg="add mod">
            <ac:chgData name="Ghazanfar Latif" userId="fddfb6fa-4702-44b2-84c5-6393143c496a" providerId="ADAL" clId="{E9DC2DCF-A96C-4B19-96E6-0506E57E3BF8}" dt="2026-07-26T14:11:18.203" v="611" actId="1036"/>
            <ac:spMkLst>
              <pc:docMk/>
              <pc:sldMasterMk cId="1410719330" sldId="2147483660"/>
              <pc:sldLayoutMk cId="4075900171" sldId="2147483663"/>
              <ac:spMk id="16" creationId="{78803E28-9D0E-2469-CF9D-E950BAE98C8E}"/>
            </ac:spMkLst>
          </pc:spChg>
          <pc:picChg chg="add del mod">
            <ac:chgData name="Ghazanfar Latif" userId="fddfb6fa-4702-44b2-84c5-6393143c496a" providerId="ADAL" clId="{E9DC2DCF-A96C-4B19-96E6-0506E57E3BF8}" dt="2026-07-25T17:28:59.793" v="2" actId="21"/>
            <ac:picMkLst>
              <pc:docMk/>
              <pc:sldMasterMk cId="1410719330" sldId="2147483660"/>
              <pc:sldLayoutMk cId="4075900171" sldId="2147483663"/>
              <ac:picMk id="2" creationId="{D02F30A4-F726-243B-37A9-BEB623CB594E}"/>
            </ac:picMkLst>
          </pc:picChg>
          <pc:picChg chg="add del mod">
            <ac:chgData name="Ghazanfar Latif" userId="fddfb6fa-4702-44b2-84c5-6393143c496a" providerId="ADAL" clId="{E9DC2DCF-A96C-4B19-96E6-0506E57E3BF8}" dt="2026-07-26T13:36:36.993" v="26" actId="21"/>
            <ac:picMkLst>
              <pc:docMk/>
              <pc:sldMasterMk cId="1410719330" sldId="2147483660"/>
              <pc:sldLayoutMk cId="4075900171" sldId="2147483663"/>
              <ac:picMk id="3" creationId="{42CC7209-07EA-0F29-FA29-24401BEF00F6}"/>
            </ac:picMkLst>
          </pc:picChg>
          <pc:picChg chg="del">
            <ac:chgData name="Ghazanfar Latif" userId="fddfb6fa-4702-44b2-84c5-6393143c496a" providerId="ADAL" clId="{E9DC2DCF-A96C-4B19-96E6-0506E57E3BF8}" dt="2026-07-25T17:28:51.155" v="0" actId="478"/>
            <ac:picMkLst>
              <pc:docMk/>
              <pc:sldMasterMk cId="1410719330" sldId="2147483660"/>
              <pc:sldLayoutMk cId="4075900171" sldId="2147483663"/>
              <ac:picMk id="4" creationId="{7CE5DFC3-5848-BF1D-BA49-DAAC153EAC95}"/>
            </ac:picMkLst>
          </pc:picChg>
          <pc:picChg chg="add del mod modCrop">
            <ac:chgData name="Ghazanfar Latif" userId="fddfb6fa-4702-44b2-84c5-6393143c496a" providerId="ADAL" clId="{E9DC2DCF-A96C-4B19-96E6-0506E57E3BF8}" dt="2026-07-26T13:54:44.049" v="142" actId="21"/>
            <ac:picMkLst>
              <pc:docMk/>
              <pc:sldMasterMk cId="1410719330" sldId="2147483660"/>
              <pc:sldLayoutMk cId="4075900171" sldId="2147483663"/>
              <ac:picMk id="6" creationId="{D6C5CDA0-BE7B-CE36-CFFD-4288AB5BE56D}"/>
            </ac:picMkLst>
          </pc:picChg>
          <pc:picChg chg="add mod ord modCrop">
            <ac:chgData name="Ghazanfar Latif" userId="fddfb6fa-4702-44b2-84c5-6393143c496a" providerId="ADAL" clId="{E9DC2DCF-A96C-4B19-96E6-0506E57E3BF8}" dt="2026-07-26T13:55:13.435" v="150" actId="1038"/>
            <ac:picMkLst>
              <pc:docMk/>
              <pc:sldMasterMk cId="1410719330" sldId="2147483660"/>
              <pc:sldLayoutMk cId="4075900171" sldId="2147483663"/>
              <ac:picMk id="8" creationId="{36B25808-4F60-F941-B183-5818CCAADCE7}"/>
            </ac:picMkLst>
          </pc:picChg>
          <pc:picChg chg="add mod ord">
            <ac:chgData name="Ghazanfar Latif" userId="fddfb6fa-4702-44b2-84c5-6393143c496a" providerId="ADAL" clId="{E9DC2DCF-A96C-4B19-96E6-0506E57E3BF8}" dt="2026-07-26T14:05:24.015" v="413" actId="1076"/>
            <ac:picMkLst>
              <pc:docMk/>
              <pc:sldMasterMk cId="1410719330" sldId="2147483660"/>
              <pc:sldLayoutMk cId="4075900171" sldId="2147483663"/>
              <ac:picMk id="13" creationId="{EA983E54-26AD-7BF5-D08E-50445C7EEFAC}"/>
            </ac:picMkLst>
          </pc:picChg>
          <pc:picChg chg="add del mod">
            <ac:chgData name="Ghazanfar Latif" userId="fddfb6fa-4702-44b2-84c5-6393143c496a" providerId="ADAL" clId="{E9DC2DCF-A96C-4B19-96E6-0506E57E3BF8}" dt="2026-07-26T13:58:33.745" v="199" actId="21"/>
            <ac:picMkLst>
              <pc:docMk/>
              <pc:sldMasterMk cId="1410719330" sldId="2147483660"/>
              <pc:sldLayoutMk cId="4075900171" sldId="2147483663"/>
              <ac:picMk id="15" creationId="{0949A32C-C79D-2073-DA9A-1C6CCD482514}"/>
            </ac:picMkLst>
          </pc:picChg>
          <pc:picChg chg="add mod">
            <ac:chgData name="Ghazanfar Latif" userId="fddfb6fa-4702-44b2-84c5-6393143c496a" providerId="ADAL" clId="{E9DC2DCF-A96C-4B19-96E6-0506E57E3BF8}" dt="2026-07-26T14:08:14.208" v="498" actId="1036"/>
            <ac:picMkLst>
              <pc:docMk/>
              <pc:sldMasterMk cId="1410719330" sldId="2147483660"/>
              <pc:sldLayoutMk cId="4075900171" sldId="2147483663"/>
              <ac:picMk id="17" creationId="{AC1AECCD-719C-2986-68DE-043EC655B648}"/>
            </ac:picMkLst>
          </pc:picChg>
          <pc:picChg chg="add mod">
            <ac:chgData name="Ghazanfar Latif" userId="fddfb6fa-4702-44b2-84c5-6393143c496a" providerId="ADAL" clId="{E9DC2DCF-A96C-4B19-96E6-0506E57E3BF8}" dt="2026-07-26T14:08:16.975" v="504" actId="1036"/>
            <ac:picMkLst>
              <pc:docMk/>
              <pc:sldMasterMk cId="1410719330" sldId="2147483660"/>
              <pc:sldLayoutMk cId="4075900171" sldId="2147483663"/>
              <ac:picMk id="18" creationId="{49AB3980-534B-7049-7F01-30650D47E475}"/>
            </ac:picMkLst>
          </pc:picChg>
          <pc:picChg chg="add mod">
            <ac:chgData name="Ghazanfar Latif" userId="fddfb6fa-4702-44b2-84c5-6393143c496a" providerId="ADAL" clId="{E9DC2DCF-A96C-4B19-96E6-0506E57E3BF8}" dt="2026-07-26T14:08:19.116" v="509" actId="1036"/>
            <ac:picMkLst>
              <pc:docMk/>
              <pc:sldMasterMk cId="1410719330" sldId="2147483660"/>
              <pc:sldLayoutMk cId="4075900171" sldId="2147483663"/>
              <ac:picMk id="19" creationId="{33E8E914-B6B4-846D-A69F-B6CD3B5035E3}"/>
            </ac:picMkLst>
          </pc:picChg>
          <pc:picChg chg="add mod">
            <ac:chgData name="Ghazanfar Latif" userId="fddfb6fa-4702-44b2-84c5-6393143c496a" providerId="ADAL" clId="{E9DC2DCF-A96C-4B19-96E6-0506E57E3BF8}" dt="2026-07-26T14:07:46.973" v="462" actId="1036"/>
            <ac:picMkLst>
              <pc:docMk/>
              <pc:sldMasterMk cId="1410719330" sldId="2147483660"/>
              <pc:sldLayoutMk cId="4075900171" sldId="2147483663"/>
              <ac:picMk id="20" creationId="{2CB95233-AE4C-D4D2-6C24-AEAB6744F4FB}"/>
            </ac:picMkLst>
          </pc:picChg>
          <pc:picChg chg="add mod">
            <ac:chgData name="Ghazanfar Latif" userId="fddfb6fa-4702-44b2-84c5-6393143c496a" providerId="ADAL" clId="{E9DC2DCF-A96C-4B19-96E6-0506E57E3BF8}" dt="2026-07-26T14:10:09.247" v="608" actId="1038"/>
            <ac:picMkLst>
              <pc:docMk/>
              <pc:sldMasterMk cId="1410719330" sldId="2147483660"/>
              <pc:sldLayoutMk cId="4075900171" sldId="2147483663"/>
              <ac:picMk id="21" creationId="{92C8F227-CBD2-6584-5A76-6F6FCA0DDF46}"/>
            </ac:picMkLst>
          </pc:picChg>
          <pc:picChg chg="add mod">
            <ac:chgData name="Ghazanfar Latif" userId="fddfb6fa-4702-44b2-84c5-6393143c496a" providerId="ADAL" clId="{E9DC2DCF-A96C-4B19-96E6-0506E57E3BF8}" dt="2026-07-26T14:08:23.062" v="517" actId="1036"/>
            <ac:picMkLst>
              <pc:docMk/>
              <pc:sldMasterMk cId="1410719330" sldId="2147483660"/>
              <pc:sldLayoutMk cId="4075900171" sldId="2147483663"/>
              <ac:picMk id="22" creationId="{4E1D5187-AFCF-AC56-A667-3622C730219C}"/>
            </ac:picMkLst>
          </pc:picChg>
          <pc:picChg chg="add mod">
            <ac:chgData name="Ghazanfar Latif" userId="fddfb6fa-4702-44b2-84c5-6393143c496a" providerId="ADAL" clId="{E9DC2DCF-A96C-4B19-96E6-0506E57E3BF8}" dt="2026-07-26T14:07:57.701" v="469" actId="1036"/>
            <ac:picMkLst>
              <pc:docMk/>
              <pc:sldMasterMk cId="1410719330" sldId="2147483660"/>
              <pc:sldLayoutMk cId="4075900171" sldId="2147483663"/>
              <ac:picMk id="23" creationId="{0AF7E26F-D811-9583-8A89-B8A8B949C062}"/>
            </ac:picMkLst>
          </pc:picChg>
          <pc:picChg chg="add mod">
            <ac:chgData name="Ghazanfar Latif" userId="fddfb6fa-4702-44b2-84c5-6393143c496a" providerId="ADAL" clId="{E9DC2DCF-A96C-4B19-96E6-0506E57E3BF8}" dt="2026-07-26T14:07:54.895" v="467" actId="1036"/>
            <ac:picMkLst>
              <pc:docMk/>
              <pc:sldMasterMk cId="1410719330" sldId="2147483660"/>
              <pc:sldLayoutMk cId="4075900171" sldId="2147483663"/>
              <ac:picMk id="24" creationId="{847405F0-6449-A586-628B-E5793A374C4C}"/>
            </ac:picMkLst>
          </pc:picChg>
          <pc:cxnChg chg="add del mod">
            <ac:chgData name="Ghazanfar Latif" userId="fddfb6fa-4702-44b2-84c5-6393143c496a" providerId="ADAL" clId="{E9DC2DCF-A96C-4B19-96E6-0506E57E3BF8}" dt="2026-07-26T14:09:38.852" v="606" actId="21"/>
            <ac:cxnSpMkLst>
              <pc:docMk/>
              <pc:sldMasterMk cId="1410719330" sldId="2147483660"/>
              <pc:sldLayoutMk cId="4075900171" sldId="2147483663"/>
              <ac:cxnSpMk id="26" creationId="{867F1D4C-7640-C009-0F2B-2A27CD4A16BB}"/>
            </ac:cxnSpMkLst>
          </pc:cxnChg>
        </pc:sldLayoutChg>
        <pc:sldLayoutChg chg="addSp delSp modSp mod">
          <pc:chgData name="Ghazanfar Latif" userId="fddfb6fa-4702-44b2-84c5-6393143c496a" providerId="ADAL" clId="{E9DC2DCF-A96C-4B19-96E6-0506E57E3BF8}" dt="2026-07-26T14:41:31.129" v="774" actId="1037"/>
          <pc:sldLayoutMkLst>
            <pc:docMk/>
            <pc:sldMasterMk cId="1410719330" sldId="2147483660"/>
            <pc:sldLayoutMk cId="4008189863" sldId="2147483664"/>
          </pc:sldLayoutMkLst>
          <pc:spChg chg="mod">
            <ac:chgData name="Ghazanfar Latif" userId="fddfb6fa-4702-44b2-84c5-6393143c496a" providerId="ADAL" clId="{E9DC2DCF-A96C-4B19-96E6-0506E57E3BF8}" dt="2026-07-26T14:36:08.222" v="741" actId="14100"/>
            <ac:spMkLst>
              <pc:docMk/>
              <pc:sldMasterMk cId="1410719330" sldId="2147483660"/>
              <pc:sldLayoutMk cId="4008189863" sldId="2147483664"/>
              <ac:spMk id="8" creationId="{63F7403E-20B4-EAAA-0469-02ACD01D418B}"/>
            </ac:spMkLst>
          </pc:spChg>
          <pc:spChg chg="mod">
            <ac:chgData name="Ghazanfar Latif" userId="fddfb6fa-4702-44b2-84c5-6393143c496a" providerId="ADAL" clId="{E9DC2DCF-A96C-4B19-96E6-0506E57E3BF8}" dt="2026-07-26T14:36:08.222" v="741" actId="14100"/>
            <ac:spMkLst>
              <pc:docMk/>
              <pc:sldMasterMk cId="1410719330" sldId="2147483660"/>
              <pc:sldLayoutMk cId="4008189863" sldId="2147483664"/>
              <ac:spMk id="9" creationId="{82A54446-1E3A-DA20-CA7E-D1FC8898853C}"/>
            </ac:spMkLst>
          </pc:spChg>
          <pc:spChg chg="mod">
            <ac:chgData name="Ghazanfar Latif" userId="fddfb6fa-4702-44b2-84c5-6393143c496a" providerId="ADAL" clId="{E9DC2DCF-A96C-4B19-96E6-0506E57E3BF8}" dt="2026-07-26T14:36:08.222" v="741" actId="14100"/>
            <ac:spMkLst>
              <pc:docMk/>
              <pc:sldMasterMk cId="1410719330" sldId="2147483660"/>
              <pc:sldLayoutMk cId="4008189863" sldId="2147483664"/>
              <ac:spMk id="16" creationId="{FE184A78-DC4E-820E-7D06-6A921DB9650C}"/>
            </ac:spMkLst>
          </pc:spChg>
          <pc:picChg chg="add del mod">
            <ac:chgData name="Ghazanfar Latif" userId="fddfb6fa-4702-44b2-84c5-6393143c496a" providerId="ADAL" clId="{E9DC2DCF-A96C-4B19-96E6-0506E57E3BF8}" dt="2026-07-26T14:33:45.069" v="680" actId="21"/>
            <ac:picMkLst>
              <pc:docMk/>
              <pc:sldMasterMk cId="1410719330" sldId="2147483660"/>
              <pc:sldLayoutMk cId="4008189863" sldId="2147483664"/>
              <ac:picMk id="3" creationId="{31349DC2-5DCB-9F84-625D-2E5CFCCEC709}"/>
            </ac:picMkLst>
          </pc:picChg>
          <pc:picChg chg="add mod ord modCrop">
            <ac:chgData name="Ghazanfar Latif" userId="fddfb6fa-4702-44b2-84c5-6393143c496a" providerId="ADAL" clId="{E9DC2DCF-A96C-4B19-96E6-0506E57E3BF8}" dt="2026-07-26T14:35:25.861" v="710" actId="167"/>
            <ac:picMkLst>
              <pc:docMk/>
              <pc:sldMasterMk cId="1410719330" sldId="2147483660"/>
              <pc:sldLayoutMk cId="4008189863" sldId="2147483664"/>
              <ac:picMk id="5" creationId="{230208DA-A911-430F-63A2-CD94FE4BF5D9}"/>
            </ac:picMkLst>
          </pc:picChg>
          <pc:picChg chg="add mod">
            <ac:chgData name="Ghazanfar Latif" userId="fddfb6fa-4702-44b2-84c5-6393143c496a" providerId="ADAL" clId="{E9DC2DCF-A96C-4B19-96E6-0506E57E3BF8}" dt="2026-07-26T14:41:31.129" v="774" actId="1037"/>
            <ac:picMkLst>
              <pc:docMk/>
              <pc:sldMasterMk cId="1410719330" sldId="2147483660"/>
              <pc:sldLayoutMk cId="4008189863" sldId="2147483664"/>
              <ac:picMk id="6" creationId="{AE87FB8A-D7C2-10AC-8625-F9839EEF3B07}"/>
            </ac:picMkLst>
          </pc:picChg>
          <pc:picChg chg="del">
            <ac:chgData name="Ghazanfar Latif" userId="fddfb6fa-4702-44b2-84c5-6393143c496a" providerId="ADAL" clId="{E9DC2DCF-A96C-4B19-96E6-0506E57E3BF8}" dt="2026-07-26T14:35:29.644" v="711" actId="21"/>
            <ac:picMkLst>
              <pc:docMk/>
              <pc:sldMasterMk cId="1410719330" sldId="2147483660"/>
              <pc:sldLayoutMk cId="4008189863" sldId="2147483664"/>
              <ac:picMk id="7" creationId="{4DC84013-F111-EBDD-22A8-36DC125DBABA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0" creationId="{E1D54053-E2D6-DB5F-5C62-1100AE9E3A61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1" creationId="{C7C202D9-27AE-C404-B975-7DF66A5869CE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2" creationId="{DCCFBDBB-C2C9-B607-5E3A-E0530FAE2290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3" creationId="{4E5A4CF4-B530-EA53-BD2D-DD200AF972D7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4" creationId="{67F67563-0014-0B79-D1FB-3278048A1FE3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5" creationId="{581FCBFB-BDAB-8A55-742D-E00D18EC1034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7" creationId="{C11F833E-93EC-2D33-F13B-242B6A3DA12B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8" creationId="{1C93EA4B-B7E5-3CD6-9888-2C758E659139}"/>
            </ac:picMkLst>
          </pc:picChg>
        </pc:sldLayoutChg>
        <pc:sldLayoutChg chg="addSp delSp modSp mod">
          <pc:chgData name="Ghazanfar Latif" userId="fddfb6fa-4702-44b2-84c5-6393143c496a" providerId="ADAL" clId="{E9DC2DCF-A96C-4B19-96E6-0506E57E3BF8}" dt="2026-07-26T14:42:05.441" v="784" actId="1037"/>
          <pc:sldLayoutMkLst>
            <pc:docMk/>
            <pc:sldMasterMk cId="1410719330" sldId="2147483660"/>
            <pc:sldLayoutMk cId="19783199" sldId="2147483665"/>
          </pc:sldLayoutMkLst>
          <pc:spChg chg="mod">
            <ac:chgData name="Ghazanfar Latif" userId="fddfb6fa-4702-44b2-84c5-6393143c496a" providerId="ADAL" clId="{E9DC2DCF-A96C-4B19-96E6-0506E57E3BF8}" dt="2026-07-26T14:30:37.324" v="677" actId="14100"/>
            <ac:spMkLst>
              <pc:docMk/>
              <pc:sldMasterMk cId="1410719330" sldId="2147483660"/>
              <pc:sldLayoutMk cId="19783199" sldId="2147483665"/>
              <ac:spMk id="8" creationId="{63F7403E-20B4-EAAA-0469-02ACD01D418B}"/>
            </ac:spMkLst>
          </pc:spChg>
          <pc:spChg chg="mod">
            <ac:chgData name="Ghazanfar Latif" userId="fddfb6fa-4702-44b2-84c5-6393143c496a" providerId="ADAL" clId="{E9DC2DCF-A96C-4B19-96E6-0506E57E3BF8}" dt="2026-07-26T14:26:08.854" v="654" actId="1036"/>
            <ac:spMkLst>
              <pc:docMk/>
              <pc:sldMasterMk cId="1410719330" sldId="2147483660"/>
              <pc:sldLayoutMk cId="19783199" sldId="2147483665"/>
              <ac:spMk id="9" creationId="{82A54446-1E3A-DA20-CA7E-D1FC8898853C}"/>
            </ac:spMkLst>
          </pc:spChg>
          <pc:spChg chg="mod">
            <ac:chgData name="Ghazanfar Latif" userId="fddfb6fa-4702-44b2-84c5-6393143c496a" providerId="ADAL" clId="{E9DC2DCF-A96C-4B19-96E6-0506E57E3BF8}" dt="2026-07-26T14:26:08.854" v="654" actId="1036"/>
            <ac:spMkLst>
              <pc:docMk/>
              <pc:sldMasterMk cId="1410719330" sldId="2147483660"/>
              <pc:sldLayoutMk cId="19783199" sldId="2147483665"/>
              <ac:spMk id="16" creationId="{FE184A78-DC4E-820E-7D06-6A921DB9650C}"/>
            </ac:spMkLst>
          </pc:spChg>
          <pc:picChg chg="add del mod">
            <ac:chgData name="Ghazanfar Latif" userId="fddfb6fa-4702-44b2-84c5-6393143c496a" providerId="ADAL" clId="{E9DC2DCF-A96C-4B19-96E6-0506E57E3BF8}" dt="2026-07-26T14:14:57.872" v="617" actId="21"/>
            <ac:picMkLst>
              <pc:docMk/>
              <pc:sldMasterMk cId="1410719330" sldId="2147483660"/>
              <pc:sldLayoutMk cId="19783199" sldId="2147483665"/>
              <ac:picMk id="3" creationId="{59DC0FAC-173F-101E-EA5D-F908ACDE9248}"/>
            </ac:picMkLst>
          </pc:picChg>
          <pc:picChg chg="add del mod">
            <ac:chgData name="Ghazanfar Latif" userId="fddfb6fa-4702-44b2-84c5-6393143c496a" providerId="ADAL" clId="{E9DC2DCF-A96C-4B19-96E6-0506E57E3BF8}" dt="2026-07-26T14:25:12.753" v="625" actId="21"/>
            <ac:picMkLst>
              <pc:docMk/>
              <pc:sldMasterMk cId="1410719330" sldId="2147483660"/>
              <pc:sldLayoutMk cId="19783199" sldId="2147483665"/>
              <ac:picMk id="5" creationId="{2A4C1E84-900F-5F38-E366-0D398BC7C2D5}"/>
            </ac:picMkLst>
          </pc:picChg>
          <pc:picChg chg="add mod ord">
            <ac:chgData name="Ghazanfar Latif" userId="fddfb6fa-4702-44b2-84c5-6393143c496a" providerId="ADAL" clId="{E9DC2DCF-A96C-4B19-96E6-0506E57E3BF8}" dt="2026-07-26T14:25:41.514" v="630" actId="167"/>
            <ac:picMkLst>
              <pc:docMk/>
              <pc:sldMasterMk cId="1410719330" sldId="2147483660"/>
              <pc:sldLayoutMk cId="19783199" sldId="2147483665"/>
              <ac:picMk id="7" creationId="{64D92759-B88C-9762-2454-10D932072C2A}"/>
            </ac:picMkLst>
          </pc:picChg>
          <pc:picChg chg="add del">
            <ac:chgData name="Ghazanfar Latif" userId="fddfb6fa-4702-44b2-84c5-6393143c496a" providerId="ADAL" clId="{E9DC2DCF-A96C-4B19-96E6-0506E57E3BF8}" dt="2026-07-26T14:25:45.499" v="631" actId="21"/>
            <ac:picMkLst>
              <pc:docMk/>
              <pc:sldMasterMk cId="1410719330" sldId="2147483660"/>
              <pc:sldLayoutMk cId="19783199" sldId="2147483665"/>
              <ac:picMk id="10" creationId="{415ADB3A-2354-8791-7A5B-7924042CCD9A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1" creationId="{63DC23E2-426D-2B09-E149-D1EA65DC8C8F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2" creationId="{E357CA94-17B2-29F7-7A6C-3C432C0464C9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3" creationId="{0AC3C304-55CE-F30B-85EB-9F1FB2181F8C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4" creationId="{FD6406AA-3A33-E923-29E0-023A5F0EB9CE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5" creationId="{F42B783F-330C-2BEA-44E6-D0D02CEEDEBC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7" creationId="{C378AF00-0CD5-81F8-A771-1B6F8CFC45EE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8" creationId="{F0D8652E-614B-0BB3-9E20-57CA309C1273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9" creationId="{45F4DF87-51AD-5DF0-770E-EF72E7CFD3BD}"/>
            </ac:picMkLst>
          </pc:picChg>
          <pc:picChg chg="add mod">
            <ac:chgData name="Ghazanfar Latif" userId="fddfb6fa-4702-44b2-84c5-6393143c496a" providerId="ADAL" clId="{E9DC2DCF-A96C-4B19-96E6-0506E57E3BF8}" dt="2026-07-26T14:42:05.441" v="784" actId="1037"/>
            <ac:picMkLst>
              <pc:docMk/>
              <pc:sldMasterMk cId="1410719330" sldId="2147483660"/>
              <pc:sldLayoutMk cId="19783199" sldId="2147483665"/>
              <ac:picMk id="20" creationId="{7A316441-ECD8-B64E-3859-13036D3D0D88}"/>
            </ac:picMkLst>
          </pc:picChg>
        </pc:sldLayoutChg>
        <pc:sldLayoutChg chg="addSp delSp modSp mod">
          <pc:chgData name="Ghazanfar Latif" userId="fddfb6fa-4702-44b2-84c5-6393143c496a" providerId="ADAL" clId="{E9DC2DCF-A96C-4B19-96E6-0506E57E3BF8}" dt="2026-07-26T14:53:01.929" v="1007" actId="14100"/>
          <pc:sldLayoutMkLst>
            <pc:docMk/>
            <pc:sldMasterMk cId="1410719330" sldId="2147483660"/>
            <pc:sldLayoutMk cId="738094120" sldId="2147483666"/>
          </pc:sldLayoutMkLst>
          <pc:spChg chg="add mod ord">
            <ac:chgData name="Ghazanfar Latif" userId="fddfb6fa-4702-44b2-84c5-6393143c496a" providerId="ADAL" clId="{E9DC2DCF-A96C-4B19-96E6-0506E57E3BF8}" dt="2026-07-26T14:29:30.552" v="670" actId="207"/>
            <ac:spMkLst>
              <pc:docMk/>
              <pc:sldMasterMk cId="1410719330" sldId="2147483660"/>
              <pc:sldLayoutMk cId="738094120" sldId="2147483666"/>
              <ac:spMk id="4" creationId="{72C36026-67E1-06C3-00A2-D5C6FAE30DC3}"/>
            </ac:spMkLst>
          </pc:spChg>
          <pc:spChg chg="add mod">
            <ac:chgData name="Ghazanfar Latif" userId="fddfb6fa-4702-44b2-84c5-6393143c496a" providerId="ADAL" clId="{E9DC2DCF-A96C-4B19-96E6-0506E57E3BF8}" dt="2026-07-26T14:47:09.742" v="944" actId="1036"/>
            <ac:spMkLst>
              <pc:docMk/>
              <pc:sldMasterMk cId="1410719330" sldId="2147483660"/>
              <pc:sldLayoutMk cId="738094120" sldId="2147483666"/>
              <ac:spMk id="6" creationId="{EDA73F98-279D-7F41-137F-6B545E7E09D6}"/>
            </ac:spMkLst>
          </pc:spChg>
          <pc:spChg chg="mod ord">
            <ac:chgData name="Ghazanfar Latif" userId="fddfb6fa-4702-44b2-84c5-6393143c496a" providerId="ADAL" clId="{E9DC2DCF-A96C-4B19-96E6-0506E57E3BF8}" dt="2026-07-26T14:53:01.929" v="1007" actId="14100"/>
            <ac:spMkLst>
              <pc:docMk/>
              <pc:sldMasterMk cId="1410719330" sldId="2147483660"/>
              <pc:sldLayoutMk cId="738094120" sldId="2147483666"/>
              <ac:spMk id="11" creationId="{FD894ACC-DBEA-3840-A597-43C8F0BBFACC}"/>
            </ac:spMkLst>
          </pc:spChg>
          <pc:spChg chg="mod">
            <ac:chgData name="Ghazanfar Latif" userId="fddfb6fa-4702-44b2-84c5-6393143c496a" providerId="ADAL" clId="{E9DC2DCF-A96C-4B19-96E6-0506E57E3BF8}" dt="2026-07-26T14:27:09.752" v="662" actId="14100"/>
            <ac:spMkLst>
              <pc:docMk/>
              <pc:sldMasterMk cId="1410719330" sldId="2147483660"/>
              <pc:sldLayoutMk cId="738094120" sldId="2147483666"/>
              <ac:spMk id="12" creationId="{45FF9838-F2DF-7742-9F5A-5B92F9E3592A}"/>
            </ac:spMkLst>
          </pc:spChg>
          <pc:spChg chg="mod">
            <ac:chgData name="Ghazanfar Latif" userId="fddfb6fa-4702-44b2-84c5-6393143c496a" providerId="ADAL" clId="{E9DC2DCF-A96C-4B19-96E6-0506E57E3BF8}" dt="2026-07-26T14:46:20.684" v="933" actId="1036"/>
            <ac:spMkLst>
              <pc:docMk/>
              <pc:sldMasterMk cId="1410719330" sldId="2147483660"/>
              <pc:sldLayoutMk cId="738094120" sldId="2147483666"/>
              <ac:spMk id="13" creationId="{E192DE64-1934-3B4A-A824-0943BB22BAC9}"/>
            </ac:spMkLst>
          </pc:spChg>
          <pc:spChg chg="mod">
            <ac:chgData name="Ghazanfar Latif" userId="fddfb6fa-4702-44b2-84c5-6393143c496a" providerId="ADAL" clId="{E9DC2DCF-A96C-4B19-96E6-0506E57E3BF8}" dt="2026-07-26T14:48:57.700" v="1000" actId="113"/>
            <ac:spMkLst>
              <pc:docMk/>
              <pc:sldMasterMk cId="1410719330" sldId="2147483660"/>
              <pc:sldLayoutMk cId="738094120" sldId="2147483666"/>
              <ac:spMk id="14" creationId="{377EEC09-5B83-DF4F-A7BC-5659FDD4928F}"/>
            </ac:spMkLst>
          </pc:spChg>
          <pc:spChg chg="mod">
            <ac:chgData name="Ghazanfar Latif" userId="fddfb6fa-4702-44b2-84c5-6393143c496a" providerId="ADAL" clId="{E9DC2DCF-A96C-4B19-96E6-0506E57E3BF8}" dt="2026-07-26T14:43:59.321" v="927" actId="207"/>
            <ac:spMkLst>
              <pc:docMk/>
              <pc:sldMasterMk cId="1410719330" sldId="2147483660"/>
              <pc:sldLayoutMk cId="738094120" sldId="2147483666"/>
              <ac:spMk id="15" creationId="{DF133D23-F853-7B4B-AF41-92FEA83C761D}"/>
            </ac:spMkLst>
          </pc:spChg>
          <pc:picChg chg="add mod ord">
            <ac:chgData name="Ghazanfar Latif" userId="fddfb6fa-4702-44b2-84c5-6393143c496a" providerId="ADAL" clId="{E9DC2DCF-A96C-4B19-96E6-0506E57E3BF8}" dt="2026-07-26T14:26:39.319" v="659" actId="167"/>
            <ac:picMkLst>
              <pc:docMk/>
              <pc:sldMasterMk cId="1410719330" sldId="2147483660"/>
              <pc:sldLayoutMk cId="738094120" sldId="2147483666"/>
              <ac:picMk id="3" creationId="{CC89F030-5367-825B-8077-3BB134E78964}"/>
            </ac:picMkLst>
          </pc:picChg>
          <pc:picChg chg="add mod modCrop">
            <ac:chgData name="Ghazanfar Latif" userId="fddfb6fa-4702-44b2-84c5-6393143c496a" providerId="ADAL" clId="{E9DC2DCF-A96C-4B19-96E6-0506E57E3BF8}" dt="2026-07-26T14:46:08.017" v="931"/>
            <ac:picMkLst>
              <pc:docMk/>
              <pc:sldMasterMk cId="1410719330" sldId="2147483660"/>
              <pc:sldLayoutMk cId="738094120" sldId="2147483666"/>
              <ac:picMk id="5" creationId="{D0F82EE5-6AC5-E811-228D-FCB085DF4CB3}"/>
            </ac:picMkLst>
          </pc:picChg>
          <pc:picChg chg="del">
            <ac:chgData name="Ghazanfar Latif" userId="fddfb6fa-4702-44b2-84c5-6393143c496a" providerId="ADAL" clId="{E9DC2DCF-A96C-4B19-96E6-0506E57E3BF8}" dt="2026-07-26T14:26:44.023" v="660" actId="21"/>
            <ac:picMkLst>
              <pc:docMk/>
              <pc:sldMasterMk cId="1410719330" sldId="2147483660"/>
              <pc:sldLayoutMk cId="738094120" sldId="2147483666"/>
              <ac:picMk id="7" creationId="{23CB27EE-3A0D-564D-7CAC-4750D23CCB3E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BEF51-5DC6-4E7A-BFF4-874E88A109AA}" type="datetimeFigureOut">
              <a:rPr lang="en-CA" smtClean="0"/>
              <a:t>2026-07-26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1389A-DBBF-43DD-8948-C179FB1814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374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A983E54-26AD-7BF5-D08E-50445C7EEF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24387173" cy="1372507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35EF9B-1194-C156-D2C1-5A1EE96DC8E5}"/>
              </a:ext>
            </a:extLst>
          </p:cNvPr>
          <p:cNvSpPr/>
          <p:nvPr userDrawn="1"/>
        </p:nvSpPr>
        <p:spPr>
          <a:xfrm>
            <a:off x="762000" y="469923"/>
            <a:ext cx="5867400" cy="2781300"/>
          </a:xfrm>
          <a:prstGeom prst="rect">
            <a:avLst/>
          </a:prstGeom>
          <a:solidFill>
            <a:srgbClr val="FCFB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B25808-4F60-F941-B183-5818CCAADC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0278" r="7368" b="16303"/>
          <a:stretch>
            <a:fillRect/>
          </a:stretch>
        </p:blipFill>
        <p:spPr>
          <a:xfrm>
            <a:off x="724388" y="488973"/>
            <a:ext cx="5943112" cy="27813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BF90A63-2E60-910F-FD4F-4DDF2331F5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3500" y="3366960"/>
            <a:ext cx="17106900" cy="2531609"/>
          </a:xfrm>
        </p:spPr>
        <p:txBody>
          <a:bodyPr anchor="b">
            <a:noAutofit/>
          </a:bodyPr>
          <a:lstStyle>
            <a:lvl1pPr algn="l">
              <a:defRPr sz="6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research paper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5789CA-9CF2-661D-700D-7325A5F9C9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3499" y="6287777"/>
            <a:ext cx="12763502" cy="840230"/>
          </a:xfrm>
        </p:spPr>
        <p:txBody>
          <a:bodyPr>
            <a:noAutofit/>
          </a:bodyPr>
          <a:lstStyle>
            <a:lvl1pPr marL="0" indent="0" algn="l">
              <a:buNone/>
              <a:defRPr sz="3600" b="1">
                <a:solidFill>
                  <a:srgbClr val="002856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authors names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0F31F2F3-7EE4-8601-6D09-0345267423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3500" y="7338994"/>
            <a:ext cx="12763502" cy="701731"/>
          </a:xfrm>
        </p:spPr>
        <p:txBody>
          <a:bodyPr>
            <a:noAutofit/>
          </a:bodyPr>
          <a:lstStyle>
            <a:lvl1pPr marL="0" indent="0" algn="l">
              <a:buNone/>
              <a:defRPr sz="3200" i="1">
                <a:solidFill>
                  <a:srgbClr val="002856"/>
                </a:solidFill>
              </a:defRPr>
            </a:lvl1pPr>
          </a:lstStyle>
          <a:p>
            <a:pPr lvl="0"/>
            <a:r>
              <a:rPr lang="en-US" dirty="0"/>
              <a:t>Click to affiliation, country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0CA186-BF73-C19F-FC86-FBB6E117062B}"/>
              </a:ext>
            </a:extLst>
          </p:cNvPr>
          <p:cNvSpPr txBox="1"/>
          <p:nvPr userDrawn="1"/>
        </p:nvSpPr>
        <p:spPr>
          <a:xfrm>
            <a:off x="16078200" y="2487619"/>
            <a:ext cx="34034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5400" b="1" dirty="0">
                <a:solidFill>
                  <a:srgbClr val="0658AD"/>
                </a:solidFill>
                <a:latin typeface="+mn-lt"/>
              </a:rPr>
              <a:t>(AHTBE 26)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03E28-9D0E-2469-CF9D-E950BAE98C8E}"/>
              </a:ext>
            </a:extLst>
          </p:cNvPr>
          <p:cNvSpPr/>
          <p:nvPr userDrawn="1"/>
        </p:nvSpPr>
        <p:spPr>
          <a:xfrm>
            <a:off x="7391400" y="3346473"/>
            <a:ext cx="3403496" cy="673077"/>
          </a:xfrm>
          <a:prstGeom prst="rect">
            <a:avLst/>
          </a:prstGeom>
          <a:solidFill>
            <a:srgbClr val="FAFA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AC1AECCD-719C-2986-68DE-043EC655B6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785" y="12171174"/>
            <a:ext cx="231079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49AB3980-534B-7049-7F01-30650D47E4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27" y="12059128"/>
            <a:ext cx="174880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33E8E914-B6B4-846D-A69F-B6CD3B5035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586" y="12181136"/>
            <a:ext cx="2095769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B95233-AE4C-D4D2-6C24-AEAB6744F4F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67786" y="12983273"/>
            <a:ext cx="2496169" cy="540000"/>
          </a:xfrm>
          <a:prstGeom prst="rect">
            <a:avLst/>
          </a:prstGeom>
        </p:spPr>
      </p:pic>
      <p:pic>
        <p:nvPicPr>
          <p:cNvPr id="21" name="Picture 36" descr="Diagnostics | An Open Access Journal from MDPI">
            <a:extLst>
              <a:ext uri="{FF2B5EF4-FFF2-40B4-BE49-F238E27FC236}">
                <a16:creationId xmlns:a16="http://schemas.microsoft.com/office/drawing/2014/main" id="{92C8F227-CBD2-6584-5A76-6F6FCA0DDF4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8751" b="-4096"/>
          <a:stretch>
            <a:fillRect/>
          </a:stretch>
        </p:blipFill>
        <p:spPr bwMode="auto">
          <a:xfrm>
            <a:off x="3984534" y="13002728"/>
            <a:ext cx="195687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E1D5187-AFCF-AC56-A667-3622C730219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204" y="12162984"/>
            <a:ext cx="2496033" cy="64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F7E26F-D811-9583-8A89-B8A8B949C062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153299" y="13018703"/>
            <a:ext cx="2089819" cy="540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47405F0-6449-A586-628B-E5793A374C4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861" b="94684" l="4580" r="95295">
                        <a14:foregroundMark x1="6524" y1="35190" x2="6524" y2="35190"/>
                        <a14:foregroundMark x1="4580" y1="77468" x2="4580" y2="77468"/>
                        <a14:foregroundMark x1="18193" y1="67848" x2="18193" y2="67848"/>
                        <a14:foregroundMark x1="38645" y1="16456" x2="38645" y2="16456"/>
                        <a14:foregroundMark x1="62296" y1="24051" x2="62296" y2="24051"/>
                        <a14:foregroundMark x1="52133" y1="8861" x2="52133" y2="8861"/>
                        <a14:foregroundMark x1="52070" y1="94684" x2="52070" y2="94684"/>
                        <a14:foregroundMark x1="80427" y1="24810" x2="80427" y2="24810"/>
                        <a14:foregroundMark x1="81932" y1="15190" x2="81932" y2="15190"/>
                        <a14:foregroundMark x1="81932" y1="15190" x2="80866" y2="31139"/>
                        <a14:foregroundMark x1="80866" y1="31139" x2="80866" y2="31392"/>
                        <a14:foregroundMark x1="81305" y1="10886" x2="86763" y2="16203"/>
                        <a14:foregroundMark x1="86763" y1="16203" x2="88269" y2="24304"/>
                        <a14:foregroundMark x1="88269" y1="24304" x2="90590" y2="21013"/>
                        <a14:foregroundMark x1="90590" y1="21013" x2="93287" y2="9873"/>
                        <a14:foregroundMark x1="93287" y1="9873" x2="94730" y2="15696"/>
                        <a14:foregroundMark x1="94730" y1="15696" x2="95295" y2="51139"/>
                        <a14:foregroundMark x1="95295" y1="51139" x2="92535" y2="63544"/>
                        <a14:foregroundMark x1="87829" y1="28861" x2="87829" y2="26076"/>
                        <a14:foregroundMark x1="84567" y1="37722" x2="86198" y2="60506"/>
                        <a14:foregroundMark x1="86198" y1="60506" x2="86073" y2="64810"/>
                        <a14:foregroundMark x1="86010" y1="71899" x2="86010" y2="71899"/>
                        <a14:foregroundMark x1="87516" y1="78734" x2="87516" y2="78734"/>
                        <a14:foregroundMark x1="89021" y1="83291" x2="89021" y2="83291"/>
                        <a14:foregroundMark x1="91217" y1="86582" x2="91217" y2="86582"/>
                        <a14:foregroundMark x1="82058" y1="56456" x2="82058" y2="56456"/>
                        <a14:foregroundMark x1="81430" y1="49873" x2="81430" y2="49873"/>
                        <a14:foregroundMark x1="80113" y1="46835" x2="80113" y2="46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838" y="13038158"/>
            <a:ext cx="192946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0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0208DA-A911-430F-63A2-CD94FE4BF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575"/>
          <a:stretch>
            <a:fillRect/>
          </a:stretch>
        </p:blipFill>
        <p:spPr>
          <a:xfrm>
            <a:off x="17592" y="0"/>
            <a:ext cx="24369583" cy="13716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3F7403E-20B4-EAAA-0469-02ACD01D41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479156"/>
            <a:ext cx="19322715" cy="2057478"/>
          </a:xfrm>
        </p:spPr>
        <p:txBody>
          <a:bodyPr anchor="b">
            <a:noAutofit/>
          </a:bodyPr>
          <a:lstStyle>
            <a:lvl1pPr algn="ctr">
              <a:defRPr sz="14400">
                <a:solidFill>
                  <a:srgbClr val="002856"/>
                </a:solidFill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2A54446-1E3A-DA20-CA7E-D1FC889885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386305"/>
            <a:ext cx="19322716" cy="840230"/>
          </a:xfrm>
        </p:spPr>
        <p:txBody>
          <a:bodyPr>
            <a:noAutofit/>
          </a:bodyPr>
          <a:lstStyle>
            <a:lvl1pPr marL="0" indent="0" algn="ctr">
              <a:buNone/>
              <a:defRPr sz="5500" b="1">
                <a:solidFill>
                  <a:srgbClr val="002856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Sub-Header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FE184A78-DC4E-820E-7D06-6A921DB96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5266897"/>
            <a:ext cx="19322716" cy="701731"/>
          </a:xfrm>
        </p:spPr>
        <p:txBody>
          <a:bodyPr>
            <a:noAutofit/>
          </a:bodyPr>
          <a:lstStyle>
            <a:lvl1pPr marL="0" indent="0" algn="ctr">
              <a:buNone/>
              <a:defRPr sz="4200" i="1">
                <a:solidFill>
                  <a:srgbClr val="002856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87FB8A-D7C2-10AC-8625-F9839EEF3B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0278" r="7368" b="16303"/>
          <a:stretch>
            <a:fillRect/>
          </a:stretch>
        </p:blipFill>
        <p:spPr>
          <a:xfrm>
            <a:off x="847271" y="10397180"/>
            <a:ext cx="3812165" cy="1784044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1D54053-E2D6-DB5F-5C62-1100AE9E3A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758" y="10630343"/>
            <a:ext cx="231079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7C202D9-27AE-C404-B975-7DF66A5869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800" y="10518297"/>
            <a:ext cx="174880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DCCFBDBB-C2C9-B607-5E3A-E0530FAE22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559" y="10640305"/>
            <a:ext cx="2095769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5A4CF4-B530-EA53-BD2D-DD200AF972D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72759" y="11442442"/>
            <a:ext cx="2496169" cy="540000"/>
          </a:xfrm>
          <a:prstGeom prst="rect">
            <a:avLst/>
          </a:prstGeom>
        </p:spPr>
      </p:pic>
      <p:pic>
        <p:nvPicPr>
          <p:cNvPr id="14" name="Picture 36" descr="Diagnostics | An Open Access Journal from MDPI">
            <a:extLst>
              <a:ext uri="{FF2B5EF4-FFF2-40B4-BE49-F238E27FC236}">
                <a16:creationId xmlns:a16="http://schemas.microsoft.com/office/drawing/2014/main" id="{67F67563-0014-0B79-D1FB-3278048A1F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8751" b="-4096"/>
          <a:stretch>
            <a:fillRect/>
          </a:stretch>
        </p:blipFill>
        <p:spPr bwMode="auto">
          <a:xfrm>
            <a:off x="8089507" y="11461897"/>
            <a:ext cx="195687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1FCBFB-BDAB-8A55-742D-E00D18EC103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177" y="10622153"/>
            <a:ext cx="2496033" cy="64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11F833E-93EC-2D33-F13B-242B6A3DA12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3258272" y="11477872"/>
            <a:ext cx="2089819" cy="54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93EA4B-B7E5-3CD6-9888-2C758E6591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861" b="94684" l="4580" r="95295">
                        <a14:foregroundMark x1="6524" y1="35190" x2="6524" y2="35190"/>
                        <a14:foregroundMark x1="4580" y1="77468" x2="4580" y2="77468"/>
                        <a14:foregroundMark x1="18193" y1="67848" x2="18193" y2="67848"/>
                        <a14:foregroundMark x1="38645" y1="16456" x2="38645" y2="16456"/>
                        <a14:foregroundMark x1="62296" y1="24051" x2="62296" y2="24051"/>
                        <a14:foregroundMark x1="52133" y1="8861" x2="52133" y2="8861"/>
                        <a14:foregroundMark x1="52070" y1="94684" x2="52070" y2="94684"/>
                        <a14:foregroundMark x1="80427" y1="24810" x2="80427" y2="24810"/>
                        <a14:foregroundMark x1="81932" y1="15190" x2="81932" y2="15190"/>
                        <a14:foregroundMark x1="81932" y1="15190" x2="80866" y2="31139"/>
                        <a14:foregroundMark x1="80866" y1="31139" x2="80866" y2="31392"/>
                        <a14:foregroundMark x1="81305" y1="10886" x2="86763" y2="16203"/>
                        <a14:foregroundMark x1="86763" y1="16203" x2="88269" y2="24304"/>
                        <a14:foregroundMark x1="88269" y1="24304" x2="90590" y2="21013"/>
                        <a14:foregroundMark x1="90590" y1="21013" x2="93287" y2="9873"/>
                        <a14:foregroundMark x1="93287" y1="9873" x2="94730" y2="15696"/>
                        <a14:foregroundMark x1="94730" y1="15696" x2="95295" y2="51139"/>
                        <a14:foregroundMark x1="95295" y1="51139" x2="92535" y2="63544"/>
                        <a14:foregroundMark x1="87829" y1="28861" x2="87829" y2="26076"/>
                        <a14:foregroundMark x1="84567" y1="37722" x2="86198" y2="60506"/>
                        <a14:foregroundMark x1="86198" y1="60506" x2="86073" y2="64810"/>
                        <a14:foregroundMark x1="86010" y1="71899" x2="86010" y2="71899"/>
                        <a14:foregroundMark x1="87516" y1="78734" x2="87516" y2="78734"/>
                        <a14:foregroundMark x1="89021" y1="83291" x2="89021" y2="83291"/>
                        <a14:foregroundMark x1="91217" y1="86582" x2="91217" y2="86582"/>
                        <a14:foregroundMark x1="82058" y1="56456" x2="82058" y2="56456"/>
                        <a14:foregroundMark x1="81430" y1="49873" x2="81430" y2="49873"/>
                        <a14:foregroundMark x1="80113" y1="46835" x2="80113" y2="46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811" y="11497327"/>
            <a:ext cx="192946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8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4D92759-B88C-9762-2454-10D932072C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0"/>
            <a:ext cx="24380823" cy="1372150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3F7403E-20B4-EAAA-0469-02ACD01D41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33365" y="4173780"/>
            <a:ext cx="19653810" cy="2086725"/>
          </a:xfrm>
        </p:spPr>
        <p:txBody>
          <a:bodyPr anchor="b">
            <a:noAutofit/>
          </a:bodyPr>
          <a:lstStyle>
            <a:lvl1pPr algn="ctr">
              <a:defRPr sz="14400" b="1">
                <a:solidFill>
                  <a:srgbClr val="002856"/>
                </a:solidFill>
              </a:defRPr>
            </a:lvl1pPr>
          </a:lstStyle>
          <a:p>
            <a:r>
              <a:rPr lang="en-US" dirty="0"/>
              <a:t>Click to edit Section Header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2A54446-1E3A-DA20-CA7E-D1FC889885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33363" y="6103997"/>
            <a:ext cx="19653811" cy="840230"/>
          </a:xfrm>
        </p:spPr>
        <p:txBody>
          <a:bodyPr>
            <a:noAutofit/>
          </a:bodyPr>
          <a:lstStyle>
            <a:lvl1pPr marL="0" indent="0" algn="ctr">
              <a:buNone/>
              <a:defRPr sz="5200" b="1">
                <a:solidFill>
                  <a:srgbClr val="002856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Section Sub-Header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FE184A78-DC4E-820E-7D06-6A921DB96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3364" y="7059964"/>
            <a:ext cx="19653811" cy="701731"/>
          </a:xfrm>
        </p:spPr>
        <p:txBody>
          <a:bodyPr>
            <a:noAutofit/>
          </a:bodyPr>
          <a:lstStyle>
            <a:lvl1pPr marL="0" indent="0" algn="ctr">
              <a:buNone/>
              <a:defRPr sz="4200" i="1">
                <a:solidFill>
                  <a:srgbClr val="002856"/>
                </a:solidFill>
              </a:defRPr>
            </a:lvl1pPr>
          </a:lstStyle>
          <a:p>
            <a:pPr lvl="0"/>
            <a:r>
              <a:rPr lang="en-US" dirty="0"/>
              <a:t>Click to edit Section Subtitle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3DC23E2-426D-2B09-E149-D1EA65DC8C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501" y="10976973"/>
            <a:ext cx="231079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357CA94-17B2-29F7-7A6C-3C432C0464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543" y="10864927"/>
            <a:ext cx="174880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0AC3C304-55CE-F30B-85EB-9F1FB2181F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6302" y="10986935"/>
            <a:ext cx="2095769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6406AA-3A33-E923-29E0-023A5F0EB9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774502" y="11789072"/>
            <a:ext cx="2496169" cy="540000"/>
          </a:xfrm>
          <a:prstGeom prst="rect">
            <a:avLst/>
          </a:prstGeom>
        </p:spPr>
      </p:pic>
      <p:pic>
        <p:nvPicPr>
          <p:cNvPr id="15" name="Picture 36" descr="Diagnostics | An Open Access Journal from MDPI">
            <a:extLst>
              <a:ext uri="{FF2B5EF4-FFF2-40B4-BE49-F238E27FC236}">
                <a16:creationId xmlns:a16="http://schemas.microsoft.com/office/drawing/2014/main" id="{F42B783F-330C-2BEA-44E6-D0D02CEEDE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8751" b="-4096"/>
          <a:stretch>
            <a:fillRect/>
          </a:stretch>
        </p:blipFill>
        <p:spPr bwMode="auto">
          <a:xfrm>
            <a:off x="9591250" y="11808527"/>
            <a:ext cx="195687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78AF00-0CD5-81F8-A771-1B6F8CFC45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7920" y="10968783"/>
            <a:ext cx="2496033" cy="64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D8652E-614B-0BB3-9E20-57CA309C127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4760015" y="11824502"/>
            <a:ext cx="2089819" cy="54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F4DF87-51AD-5DF0-770E-EF72E7CFD3B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61" b="94684" l="4580" r="95295">
                        <a14:foregroundMark x1="6524" y1="35190" x2="6524" y2="35190"/>
                        <a14:foregroundMark x1="4580" y1="77468" x2="4580" y2="77468"/>
                        <a14:foregroundMark x1="18193" y1="67848" x2="18193" y2="67848"/>
                        <a14:foregroundMark x1="38645" y1="16456" x2="38645" y2="16456"/>
                        <a14:foregroundMark x1="62296" y1="24051" x2="62296" y2="24051"/>
                        <a14:foregroundMark x1="52133" y1="8861" x2="52133" y2="8861"/>
                        <a14:foregroundMark x1="52070" y1="94684" x2="52070" y2="94684"/>
                        <a14:foregroundMark x1="80427" y1="24810" x2="80427" y2="24810"/>
                        <a14:foregroundMark x1="81932" y1="15190" x2="81932" y2="15190"/>
                        <a14:foregroundMark x1="81932" y1="15190" x2="80866" y2="31139"/>
                        <a14:foregroundMark x1="80866" y1="31139" x2="80866" y2="31392"/>
                        <a14:foregroundMark x1="81305" y1="10886" x2="86763" y2="16203"/>
                        <a14:foregroundMark x1="86763" y1="16203" x2="88269" y2="24304"/>
                        <a14:foregroundMark x1="88269" y1="24304" x2="90590" y2="21013"/>
                        <a14:foregroundMark x1="90590" y1="21013" x2="93287" y2="9873"/>
                        <a14:foregroundMark x1="93287" y1="9873" x2="94730" y2="15696"/>
                        <a14:foregroundMark x1="94730" y1="15696" x2="95295" y2="51139"/>
                        <a14:foregroundMark x1="95295" y1="51139" x2="92535" y2="63544"/>
                        <a14:foregroundMark x1="87829" y1="28861" x2="87829" y2="26076"/>
                        <a14:foregroundMark x1="84567" y1="37722" x2="86198" y2="60506"/>
                        <a14:foregroundMark x1="86198" y1="60506" x2="86073" y2="64810"/>
                        <a14:foregroundMark x1="86010" y1="71899" x2="86010" y2="71899"/>
                        <a14:foregroundMark x1="87516" y1="78734" x2="87516" y2="78734"/>
                        <a14:foregroundMark x1="89021" y1="83291" x2="89021" y2="83291"/>
                        <a14:foregroundMark x1="91217" y1="86582" x2="91217" y2="86582"/>
                        <a14:foregroundMark x1="82058" y1="56456" x2="82058" y2="56456"/>
                        <a14:foregroundMark x1="81430" y1="49873" x2="81430" y2="49873"/>
                        <a14:foregroundMark x1="80113" y1="46835" x2="80113" y2="46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554" y="11843957"/>
            <a:ext cx="1929460" cy="504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A316441-ECD8-B64E-3859-13036D3D0D8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 l="10278" r="7368" b="16303"/>
          <a:stretch>
            <a:fillRect/>
          </a:stretch>
        </p:blipFill>
        <p:spPr>
          <a:xfrm>
            <a:off x="17441361" y="10888260"/>
            <a:ext cx="3328603" cy="155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89F030-5367-825B-8077-3BB134E789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24387174" cy="1372507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FF9838-F2DF-7742-9F5A-5B92F9E35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832848"/>
            <a:ext cx="21770516" cy="9532622"/>
          </a:xfrm>
        </p:spPr>
        <p:txBody>
          <a:bodyPr>
            <a:noAutofit/>
          </a:bodyPr>
          <a:lstStyle>
            <a:lvl1pPr>
              <a:defRPr sz="4800">
                <a:solidFill>
                  <a:srgbClr val="002856"/>
                </a:solidFill>
              </a:defRPr>
            </a:lvl1pPr>
            <a:lvl2pPr>
              <a:defRPr sz="4400">
                <a:solidFill>
                  <a:srgbClr val="002856"/>
                </a:solidFill>
              </a:defRPr>
            </a:lvl2pPr>
            <a:lvl3pPr>
              <a:defRPr sz="3600">
                <a:solidFill>
                  <a:srgbClr val="002856"/>
                </a:solidFill>
              </a:defRPr>
            </a:lvl3pPr>
            <a:lvl4pPr>
              <a:defRPr sz="3200">
                <a:solidFill>
                  <a:srgbClr val="002856"/>
                </a:solidFill>
              </a:defRPr>
            </a:lvl4pPr>
            <a:lvl5pPr>
              <a:defRPr sz="3200">
                <a:solidFill>
                  <a:srgbClr val="0028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192DE64-1934-3B4A-A824-0943BB22B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172123" y="12719955"/>
            <a:ext cx="3326929" cy="7302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7D62E3-9BBB-4BD1-832E-1429BFE37177}" type="datetime1">
              <a:rPr lang="en-US" smtClean="0"/>
              <a:t>7/26/2026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77EEC09-5B83-DF4F-A7BC-5659FDD49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1557" y="12760827"/>
            <a:ext cx="8230672" cy="730250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CANADIAN ASSOCIATION FOR </a:t>
            </a:r>
            <a:br>
              <a:rPr lang="en-US" dirty="0"/>
            </a:br>
            <a:r>
              <a:rPr lang="en-US" dirty="0"/>
              <a:t>ARTIFICIAL INTELLIGENCE AND FUTURE STUDIES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C36026-67E1-06C3-00A2-D5C6FAE30DC3}"/>
              </a:ext>
            </a:extLst>
          </p:cNvPr>
          <p:cNvSpPr/>
          <p:nvPr userDrawn="1"/>
        </p:nvSpPr>
        <p:spPr>
          <a:xfrm>
            <a:off x="1828800" y="1950596"/>
            <a:ext cx="22558375" cy="183004"/>
          </a:xfrm>
          <a:prstGeom prst="rect">
            <a:avLst/>
          </a:prstGeom>
          <a:solidFill>
            <a:srgbClr val="00285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F133D23-F853-7B4B-AF41-92FEA83C7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99052" y="12712701"/>
            <a:ext cx="1100263" cy="7302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5E421DB-A7EE-A741-ABFF-DBD0A6CD84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D894ACC-DBEA-3840-A597-43C8F0BBF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799" y="705538"/>
            <a:ext cx="21770515" cy="897827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002856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F82EE5-6AC5-E811-228D-FCB085DF4C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10278" r="7368" b="43374"/>
          <a:stretch>
            <a:fillRect/>
          </a:stretch>
        </p:blipFill>
        <p:spPr>
          <a:xfrm>
            <a:off x="392903" y="12623188"/>
            <a:ext cx="2871794" cy="9092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A73F98-279D-7F41-137F-6B545E7E09D6}"/>
              </a:ext>
            </a:extLst>
          </p:cNvPr>
          <p:cNvSpPr txBox="1"/>
          <p:nvPr userDrawn="1"/>
        </p:nvSpPr>
        <p:spPr>
          <a:xfrm>
            <a:off x="14714969" y="12640224"/>
            <a:ext cx="39757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5400" b="1" dirty="0">
                <a:solidFill>
                  <a:schemeClr val="bg1"/>
                </a:solidFill>
                <a:latin typeface="+mn-lt"/>
              </a:rPr>
              <a:t>2</a:t>
            </a:r>
            <a:r>
              <a:rPr lang="en-CA" sz="5400" b="1" baseline="30000" dirty="0">
                <a:solidFill>
                  <a:schemeClr val="bg1"/>
                </a:solidFill>
                <a:latin typeface="+mn-lt"/>
              </a:rPr>
              <a:t>nd</a:t>
            </a:r>
            <a:r>
              <a:rPr lang="en-CA" sz="5400" b="1" dirty="0">
                <a:solidFill>
                  <a:schemeClr val="bg1"/>
                </a:solidFill>
                <a:latin typeface="+mn-lt"/>
              </a:rPr>
              <a:t> AHTBE 26</a:t>
            </a:r>
          </a:p>
        </p:txBody>
      </p:sp>
    </p:spTree>
    <p:extLst>
      <p:ext uri="{BB962C8B-B14F-4D97-AF65-F5344CB8AC3E}">
        <p14:creationId xmlns:p14="http://schemas.microsoft.com/office/powerpoint/2010/main" val="73809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309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DBE3B-BD25-45D4-8AAC-20FEA2DC8DD3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CANADIAN ASSOCIATION FOR  ARTIFICIAL INTELLIGENCE AND FUTURE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4C837-2474-6B46-B148-7E7B67898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1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BAE9E-4A9B-30E4-03D3-193B7327EA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90561-B9F2-E7A4-C977-F234161907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6EC749-C6FC-D0FB-D451-2064261CD3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9468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0D13-64F7-8DC3-6995-C3598541E8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E6379F-2ABE-945E-421F-FB02E73ED9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ADBB04-83AC-EF0A-804C-349CDDD79A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724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BB7EAA-6C99-D0A7-F7CE-55B741A5C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072E25-FF66-8BE3-5A94-E43F1C5B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703A68-5106-6512-E912-AD3C604DF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857CA-B722-4A89-963E-0B4E99E1469E}" type="datetime1">
              <a:rPr lang="en-US" smtClean="0"/>
              <a:t>7/26/2026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79160C-5C52-8404-3CBC-79E53D39E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CANADIAN ASSOCIATION FOR </a:t>
            </a:r>
            <a:br>
              <a:rPr lang="en-US"/>
            </a:br>
            <a:r>
              <a:rPr lang="en-US"/>
              <a:t>ARTIFICIAL INTELLIGENCE AND FUTURE STUDIES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E8BB5-A3CF-9196-6BFD-7640ADB29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21DB-A7EE-A741-ABFF-DBD0A6CD845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30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2FE9D-4E31-5644-A1FF-392F84859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AB7DE-22F1-8A4A-AB8D-0DB9FC7EA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Body copy example 1</a:t>
            </a:r>
          </a:p>
          <a:p>
            <a:r>
              <a:rPr lang="en-US" dirty="0"/>
              <a:t>Body copy example 2</a:t>
            </a:r>
          </a:p>
          <a:p>
            <a:r>
              <a:rPr lang="en-US" dirty="0"/>
              <a:t>Body copy example 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A3D35-40EF-DE61-A9E0-A2699B9F1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1E95-959C-4B0A-B9BC-839E50C9A5EE}" type="datetime1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10062-DC50-459A-46FC-FA991AFE0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CANADIAN ASSOCIATION FOR </a:t>
            </a:r>
            <a:br>
              <a:rPr lang="en-US"/>
            </a:br>
            <a:r>
              <a:rPr lang="en-US"/>
              <a:t>ARTIFICIAL INTELLIGENCE AND FUTURE STUDIES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99088-48D1-1C77-81DC-0C4F6E2A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21DB-A7EE-A741-ABFF-DBD0A6CD845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04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EFC9E-6127-7FB4-35DB-8B89490FD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8762F4-2272-1C22-CA76-A2426F9F10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B22B49-4319-36FD-C8E7-FDDB59A38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575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A167B-35BF-417C-C7F1-5F68D9F886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6278E8-3929-C9C9-114F-B9D70EFFC0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C825DA-615E-D2BC-CDA3-6E3786D0CC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0493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741A6-618B-B4A7-D18A-BD180FBCB9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955E0C-BEC4-6E79-D67F-47E38182FE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DB84D2-0B88-A7ED-B7EA-BC1089CEA6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2577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mSoc Student TEch Leadership Conference THIS">
      <a:dk1>
        <a:srgbClr val="1A1818"/>
      </a:dk1>
      <a:lt1>
        <a:srgbClr val="FFFFFF"/>
      </a:lt1>
      <a:dk2>
        <a:srgbClr val="002755"/>
      </a:dk2>
      <a:lt2>
        <a:srgbClr val="FFFFFF"/>
      </a:lt2>
      <a:accent1>
        <a:srgbClr val="026595"/>
      </a:accent1>
      <a:accent2>
        <a:srgbClr val="00ADDA"/>
      </a:accent2>
      <a:accent3>
        <a:srgbClr val="77767A"/>
      </a:accent3>
      <a:accent4>
        <a:srgbClr val="FFC529"/>
      </a:accent4>
      <a:accent5>
        <a:srgbClr val="FEA300"/>
      </a:accent5>
      <a:accent6>
        <a:srgbClr val="7C2482"/>
      </a:accent6>
      <a:hlink>
        <a:srgbClr val="FFFFFF"/>
      </a:hlink>
      <a:folHlink>
        <a:srgbClr val="595959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1668</TotalTime>
  <Words>36</Words>
  <Application>Microsoft Office PowerPoint</Application>
  <PresentationFormat>Custom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Example Headline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Jackie S Berliant</dc:creator>
  <cp:lastModifiedBy>Ghazanfar Latif</cp:lastModifiedBy>
  <cp:revision>36</cp:revision>
  <cp:lastPrinted>2025-05-21T13:27:03Z</cp:lastPrinted>
  <dcterms:created xsi:type="dcterms:W3CDTF">2021-10-28T02:11:57Z</dcterms:created>
  <dcterms:modified xsi:type="dcterms:W3CDTF">2026-07-26T14:53:10Z</dcterms:modified>
</cp:coreProperties>
</file>